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5" r:id="rId16"/>
    <p:sldId id="270" r:id="rId17"/>
    <p:sldId id="271" r:id="rId18"/>
    <p:sldId id="272" r:id="rId19"/>
    <p:sldId id="273" r:id="rId20"/>
    <p:sldId id="274" r:id="rId21"/>
    <p:sldId id="276" r:id="rId22"/>
    <p:sldId id="278" r:id="rId23"/>
    <p:sldId id="281" r:id="rId24"/>
    <p:sldId id="279" r:id="rId25"/>
    <p:sldId id="280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8" autoAdjust="0"/>
    <p:restoredTop sz="94660"/>
  </p:normalViewPr>
  <p:slideViewPr>
    <p:cSldViewPr snapToGrid="0">
      <p:cViewPr>
        <p:scale>
          <a:sx n="100" d="100"/>
          <a:sy n="100" d="100"/>
        </p:scale>
        <p:origin x="7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3D1FA-5A80-4455-9B3C-70D7903DB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80FD72-7F72-471F-A7F3-5DCE4AED4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B507A8-D339-4362-9559-2E7ACEE1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495B82-8B11-47A6-B63A-DC1B6305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4341A8-2565-4B01-9131-766E8601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294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DC874-DBB1-4F99-A6D9-9ECFC4CF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7F1410-649F-42F8-898B-05DCA9849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0D6C32-C117-47C8-8A53-29093E09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9BA87C-F6C4-4350-A854-C79C27AD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323032-04BB-4534-9FCE-9DC9BA12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073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42FF4-2BF8-47CC-A425-912686E78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F6578C-9A09-48DC-A401-51C8729F6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62677-AA09-461C-B38A-F356362A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3F6AC4-E902-4E0C-B2A8-4826AA55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FB660B-1FB3-493A-A280-C4E74706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03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10463-D1C0-488B-A67F-0573FC93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606E3-7DC7-40B1-9DC3-6BB34CEA9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482097-9680-465C-A3CE-181D4FDA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0F188E-A707-4C11-9C87-4A0864CE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1B7F50-2C42-4DA6-9524-FE089917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316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D3B1F-CFE8-44C6-BADC-949C54E8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E7F032-EF44-4324-92E8-ECF142005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B933A-6009-4C1B-88AB-3CE426E7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28721D-8A1A-4A09-B66D-213D591C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558A61-0711-4344-8237-FA89E700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45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3F2F9-45CF-416B-BAFB-2BB5D91A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403E96-1A08-4F30-8997-F84BAC1AA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068832-5DD2-430A-BA66-0ABBFDB51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9B2B50-01DB-4A56-BA92-53EA79D5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F1442C-0392-453E-8D17-39951308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83B02E-C9FE-4E48-BD8B-0696CA09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822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B4990-E155-4F62-BF39-BC39A7AB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FA4640-6086-4120-A737-822B1E30F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BA4E77-14E8-4C1D-A1CE-C8ACB1F36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A5EF78-23FE-40B0-A520-D1677F756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7BDBBF-6038-4D7E-9AC3-1737CE616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26D237-D863-4ABA-9D26-36C97E02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2C5F58-6F4E-4AC5-9163-DD0666B5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1BAA29-D4A2-4EFD-A13C-C1F77674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1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E9D4D-458D-483F-BB46-CD53A669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B98C40-C421-49C0-BBB8-481164CE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7A0EAB-41F2-40FD-BAED-806CF1EB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E24890-FE0F-4453-89E1-3689E110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878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6F3A0D-3A25-4165-9781-7ABCC59E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58D1D1-970F-42F0-9295-79BB4DEB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DECB53-997A-48FE-9EFF-2B360FBC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41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B5777-696C-49C4-B7B8-7438D0A7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400FCE-A4E5-4805-B9BC-8E9362C28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834A73-CB50-420A-BBD7-C415F788D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9281D5-3E27-4C80-9970-FA156836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A8470E-01D3-4D18-A119-ADD8A2B12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EEEEB8-D0BD-48F0-905F-327453F5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252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51984-E2DF-4BB3-8F17-0AC73E38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730161-3CC2-45CB-9E53-63237539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C1007B-0D78-4764-8F8B-DB1C7260A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5016C8-8D35-46E3-8D9F-702566E82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25D0A3-A8A3-4196-AEEA-FC8AE8DD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A3E23E-ED6B-42EB-8F5A-631AB661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631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70040A-B6C2-4B69-9726-EF0CDE8E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A7DA6F-723C-492C-8B2B-17FFB773F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522852-C4FE-4491-9DCE-272ED5CF7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D152F-3FD5-4E27-8BC8-4E2A570C370C}" type="datetimeFigureOut">
              <a:rPr lang="es-CL" smtClean="0"/>
              <a:t>13-07-2021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208BA3-D5AB-4D2C-BD6A-210272B9E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B0A91-16A6-40AC-B794-0F2B8A670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D988A-A531-48CE-8F9F-222CD30FCDA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260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4205899" y="747679"/>
            <a:ext cx="378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sustractiva CNC </a:t>
            </a:r>
            <a:r>
              <a:rPr lang="es-CL" dirty="0" err="1">
                <a:latin typeface="Roboto Light" panose="02000000000000000000" pitchFamily="2" charset="0"/>
                <a:ea typeface="Roboto Light" panose="02000000000000000000" pitchFamily="2" charset="0"/>
              </a:rPr>
              <a:t>Router</a:t>
            </a:r>
            <a:endParaRPr lang="es-CL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EC994B-DD56-457B-9BB6-9FEAC6FE1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22" y="1237304"/>
            <a:ext cx="7441156" cy="52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13EC-A1B0-4A3C-8277-8F93ED88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AD3AD4-0ED1-4BA8-BAF0-D138118AD68F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  <p:pic>
        <p:nvPicPr>
          <p:cNvPr id="10242" name="Picture 2" descr="EFI lounge chair">
            <a:extLst>
              <a:ext uri="{FF2B5EF4-FFF2-40B4-BE49-F238E27FC236}">
                <a16:creationId xmlns:a16="http://schemas.microsoft.com/office/drawing/2014/main" id="{A33346F4-1D1D-4B9E-93FC-9BF7E8F3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93168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FI lounge chair">
            <a:extLst>
              <a:ext uri="{FF2B5EF4-FFF2-40B4-BE49-F238E27FC236}">
                <a16:creationId xmlns:a16="http://schemas.microsoft.com/office/drawing/2014/main" id="{BB730BB9-9A57-4B11-86C3-A8288A7B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660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6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13EC-A1B0-4A3C-8277-8F93ED88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AD3AD4-0ED1-4BA8-BAF0-D138118AD68F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  <p:pic>
        <p:nvPicPr>
          <p:cNvPr id="11266" name="Picture 2" descr="Cobra Chair">
            <a:extLst>
              <a:ext uri="{FF2B5EF4-FFF2-40B4-BE49-F238E27FC236}">
                <a16:creationId xmlns:a16="http://schemas.microsoft.com/office/drawing/2014/main" id="{A7C05A62-9A72-4BFD-BE0B-5FE2EC774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2" b="14021"/>
          <a:stretch/>
        </p:blipFill>
        <p:spPr bwMode="auto">
          <a:xfrm>
            <a:off x="-657225" y="-518310"/>
            <a:ext cx="6525361" cy="68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bra Chair">
            <a:extLst>
              <a:ext uri="{FF2B5EF4-FFF2-40B4-BE49-F238E27FC236}">
                <a16:creationId xmlns:a16="http://schemas.microsoft.com/office/drawing/2014/main" id="{4E2A7BCE-C5B7-4997-8ED5-214E726CA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5" b="20260"/>
          <a:stretch/>
        </p:blipFill>
        <p:spPr bwMode="auto">
          <a:xfrm>
            <a:off x="6096000" y="998725"/>
            <a:ext cx="4162425" cy="41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01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13EC-A1B0-4A3C-8277-8F93ED88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AD3AD4-0ED1-4BA8-BAF0-D138118AD68F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  <p:pic>
        <p:nvPicPr>
          <p:cNvPr id="12290" name="Picture 2" descr="Uma Chair">
            <a:extLst>
              <a:ext uri="{FF2B5EF4-FFF2-40B4-BE49-F238E27FC236}">
                <a16:creationId xmlns:a16="http://schemas.microsoft.com/office/drawing/2014/main" id="{1ADA5DBF-3B65-48DD-941B-19BE25D5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-490538"/>
            <a:ext cx="6598681" cy="65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ma Chair">
            <a:extLst>
              <a:ext uri="{FF2B5EF4-FFF2-40B4-BE49-F238E27FC236}">
                <a16:creationId xmlns:a16="http://schemas.microsoft.com/office/drawing/2014/main" id="{4D74258B-EFEF-4217-B095-67BC592B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59" y="285514"/>
            <a:ext cx="4234934" cy="42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0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13EC-A1B0-4A3C-8277-8F93ED88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AD3AD4-0ED1-4BA8-BAF0-D138118AD68F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  <p:pic>
        <p:nvPicPr>
          <p:cNvPr id="13314" name="Picture 2" descr="Panelitos Dome LAMP">
            <a:extLst>
              <a:ext uri="{FF2B5EF4-FFF2-40B4-BE49-F238E27FC236}">
                <a16:creationId xmlns:a16="http://schemas.microsoft.com/office/drawing/2014/main" id="{E5866697-FCE5-4374-923E-AFA8DA6E1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/>
          <a:stretch/>
        </p:blipFill>
        <p:spPr bwMode="auto">
          <a:xfrm>
            <a:off x="0" y="119955"/>
            <a:ext cx="6033405" cy="62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B6BEE8-69C2-4E97-A5C2-8406F46F6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9"/>
          <a:stretch/>
        </p:blipFill>
        <p:spPr>
          <a:xfrm>
            <a:off x="7596188" y="252413"/>
            <a:ext cx="4255151" cy="40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9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A413EC-A1B0-4A3C-8277-8F93ED88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AD3AD4-0ED1-4BA8-BAF0-D138118AD68F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  <p:pic>
        <p:nvPicPr>
          <p:cNvPr id="14338" name="Picture 2" descr="panelitos long lamp ">
            <a:extLst>
              <a:ext uri="{FF2B5EF4-FFF2-40B4-BE49-F238E27FC236}">
                <a16:creationId xmlns:a16="http://schemas.microsoft.com/office/drawing/2014/main" id="{05757AF0-A356-425F-94DF-F6C6EE41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70634D-F4BD-42A3-81D9-BAA629C2F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487" y="238125"/>
            <a:ext cx="57435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4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9B2CC56-79C9-4955-8884-E38834DD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26509" r="25319" b="11423"/>
          <a:stretch/>
        </p:blipFill>
        <p:spPr bwMode="auto">
          <a:xfrm>
            <a:off x="7446992" y="1819772"/>
            <a:ext cx="4483070" cy="29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83720B7-B515-4C46-A0C7-0C977C42D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31760" r="14101" b="16290"/>
          <a:stretch/>
        </p:blipFill>
        <p:spPr bwMode="auto">
          <a:xfrm>
            <a:off x="142875" y="2069882"/>
            <a:ext cx="6658635" cy="27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602D82-1B16-4C9B-A190-8EA64799B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75" y="5466646"/>
            <a:ext cx="1428750" cy="6000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ACC3637-1AE7-43E5-AB9C-C02C2D96CF71}"/>
              </a:ext>
            </a:extLst>
          </p:cNvPr>
          <p:cNvSpPr txBox="1"/>
          <p:nvPr/>
        </p:nvSpPr>
        <p:spPr>
          <a:xfrm>
            <a:off x="10160561" y="5928221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https://www.opendesk.cc/</a:t>
            </a:r>
          </a:p>
        </p:txBody>
      </p:sp>
    </p:spTree>
    <p:extLst>
      <p:ext uri="{BB962C8B-B14F-4D97-AF65-F5344CB8AC3E}">
        <p14:creationId xmlns:p14="http://schemas.microsoft.com/office/powerpoint/2010/main" val="727896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AA55535-AB4C-4FE7-A09C-C9852517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0728"/>
            <a:ext cx="11227838" cy="63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76C761-1715-48BF-9415-2EC87D6E2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312" y="95639"/>
            <a:ext cx="1428750" cy="6000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E2A5AF2-B842-46C7-8CEE-53575FF13ABE}"/>
              </a:ext>
            </a:extLst>
          </p:cNvPr>
          <p:cNvSpPr txBox="1"/>
          <p:nvPr/>
        </p:nvSpPr>
        <p:spPr>
          <a:xfrm>
            <a:off x="5276039" y="6549746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https://www.opendesk.cc/</a:t>
            </a:r>
          </a:p>
        </p:txBody>
      </p:sp>
    </p:spTree>
    <p:extLst>
      <p:ext uri="{BB962C8B-B14F-4D97-AF65-F5344CB8AC3E}">
        <p14:creationId xmlns:p14="http://schemas.microsoft.com/office/powerpoint/2010/main" val="3255167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E82DE7-8E94-4340-9BF5-91B1B829E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5" y="5466646"/>
            <a:ext cx="1428750" cy="600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1FB843A-15BD-41F0-BBA1-5F4E8DBCD520}"/>
              </a:ext>
            </a:extLst>
          </p:cNvPr>
          <p:cNvSpPr txBox="1"/>
          <p:nvPr/>
        </p:nvSpPr>
        <p:spPr>
          <a:xfrm>
            <a:off x="10160561" y="5928221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https://www.opendesk.cc/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1599EC1-1F78-49C3-8A04-35AFF31F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2" y="74393"/>
            <a:ext cx="10402833" cy="585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1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7CB6CC-EA2E-4CFD-AE38-62046FA79362}"/>
              </a:ext>
            </a:extLst>
          </p:cNvPr>
          <p:cNvSpPr txBox="1"/>
          <p:nvPr/>
        </p:nvSpPr>
        <p:spPr>
          <a:xfrm>
            <a:off x="10817786" y="5962987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http://atfab.co/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65CABA-80F7-4329-B8D9-D1163D757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868" y="5411846"/>
            <a:ext cx="1573257" cy="551141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8BEB199F-644A-4C7F-95B3-A3BF2B46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013"/>
            <a:ext cx="12192000" cy="432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413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5AFEA4-154D-419A-BF8F-5F35E3B1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504" y="-409575"/>
            <a:ext cx="9009724" cy="6727171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A5B192-4FBD-46E4-8FC4-907B2DAC8FA0}"/>
              </a:ext>
            </a:extLst>
          </p:cNvPr>
          <p:cNvSpPr txBox="1"/>
          <p:nvPr/>
        </p:nvSpPr>
        <p:spPr>
          <a:xfrm>
            <a:off x="10817786" y="5962987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http://atfab.co/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642FAF-BE31-42CE-882D-F680D8D90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868" y="5411846"/>
            <a:ext cx="1573257" cy="5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5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4205899" y="747679"/>
            <a:ext cx="378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sustractiva CNC </a:t>
            </a:r>
            <a:r>
              <a:rPr lang="es-CL" dirty="0" err="1">
                <a:latin typeface="Roboto Light" panose="02000000000000000000" pitchFamily="2" charset="0"/>
                <a:ea typeface="Roboto Light" panose="02000000000000000000" pitchFamily="2" charset="0"/>
              </a:rPr>
              <a:t>Router</a:t>
            </a:r>
            <a:endParaRPr lang="es-CL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028" name="Picture 4" descr="Genmitsu GS-775M 20000RPM 775 CNC Spindle Motor with 5mm ER11 Collet Set  Genmitsu Power Supply Adapter for CNC Router  3018-PRO/3018-PROVer/3018-PROVer Mach 3 Industrial Power Tools Industrial &amp;amp;  Scientific rayvoltbike.com">
            <a:extLst>
              <a:ext uri="{FF2B5EF4-FFF2-40B4-BE49-F238E27FC236}">
                <a16:creationId xmlns:a16="http://schemas.microsoft.com/office/drawing/2014/main" id="{5FBCA27A-DCA6-4209-9DB4-BFF45B61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94" y="1269007"/>
            <a:ext cx="3498268" cy="34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en Tools">
            <a:extLst>
              <a:ext uri="{FF2B5EF4-FFF2-40B4-BE49-F238E27FC236}">
                <a16:creationId xmlns:a16="http://schemas.microsoft.com/office/drawing/2014/main" id="{40D6A19B-FD1C-43AE-8971-95F68A01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39" y="1269007"/>
            <a:ext cx="3865236" cy="49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on Tools">
            <a:extLst>
              <a:ext uri="{FF2B5EF4-FFF2-40B4-BE49-F238E27FC236}">
                <a16:creationId xmlns:a16="http://schemas.microsoft.com/office/drawing/2014/main" id="{F2CA0DBC-B8F3-415E-9FB3-70317A34B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50256" r="508" b="-54542"/>
          <a:stretch/>
        </p:blipFill>
        <p:spPr bwMode="auto">
          <a:xfrm>
            <a:off x="489939" y="1269007"/>
            <a:ext cx="3038306" cy="1031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97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8E9B7A3-1DE7-4EC1-B614-300BD1958574}"/>
              </a:ext>
            </a:extLst>
          </p:cNvPr>
          <p:cNvSpPr txBox="1"/>
          <p:nvPr/>
        </p:nvSpPr>
        <p:spPr>
          <a:xfrm>
            <a:off x="10817786" y="5962987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http://atfab.co/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1594CA-B823-42BD-B56C-C0C0BA23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868" y="5411846"/>
            <a:ext cx="1573257" cy="5511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293A36-5AD3-47C0-98C7-2857D51F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817"/>
            <a:ext cx="12192000" cy="54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15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B0E534-05E4-40CD-B0DF-53940F0D8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971"/>
            <a:ext cx="12112043" cy="6858000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5A5B192-4FBD-46E4-8FC4-907B2DAC8FA0}"/>
              </a:ext>
            </a:extLst>
          </p:cNvPr>
          <p:cNvSpPr txBox="1"/>
          <p:nvPr/>
        </p:nvSpPr>
        <p:spPr>
          <a:xfrm>
            <a:off x="10817786" y="5962987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http://atfab.co/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642FAF-BE31-42CE-882D-F680D8D90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868" y="5411846"/>
            <a:ext cx="1573257" cy="5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0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BCC0BB-C407-4E75-821A-C6DE2322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37" y="5366851"/>
            <a:ext cx="2252663" cy="7219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D95D7FC-DB26-45B8-997C-A37D2D913704}"/>
              </a:ext>
            </a:extLst>
          </p:cNvPr>
          <p:cNvSpPr txBox="1"/>
          <p:nvPr/>
        </p:nvSpPr>
        <p:spPr>
          <a:xfrm>
            <a:off x="9772650" y="60815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https://www.ronen-kadushin.com/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353D129D-4B85-481A-99BC-8619FB9C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7000"/>
            <a:ext cx="4746997" cy="60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EF0100E8-AC90-4277-BFA3-741A170D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16" y="277000"/>
            <a:ext cx="4502827" cy="38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992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B425A8-F6AD-4785-9BB6-CBAC99A7E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37" y="5366851"/>
            <a:ext cx="2252663" cy="7219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9F0FF1-C05D-4201-A398-4A479F4E545E}"/>
              </a:ext>
            </a:extLst>
          </p:cNvPr>
          <p:cNvSpPr txBox="1"/>
          <p:nvPr/>
        </p:nvSpPr>
        <p:spPr>
          <a:xfrm>
            <a:off x="9772650" y="60815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https://www.ronen-kadushin.com/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247C6D-E550-44B0-9509-AE0E63E5A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80485"/>
            <a:ext cx="7533316" cy="62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42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A91B25-B47A-4A1F-87A3-C6F6583D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37" y="5366851"/>
            <a:ext cx="2252663" cy="7219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A055BCA-A992-4E7D-9182-3EF1922EE226}"/>
              </a:ext>
            </a:extLst>
          </p:cNvPr>
          <p:cNvSpPr txBox="1"/>
          <p:nvPr/>
        </p:nvSpPr>
        <p:spPr>
          <a:xfrm>
            <a:off x="9772650" y="60815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https://www.ronen-kadushin.com/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6B4F50-8FA6-4A80-9FDA-1E4AC4679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90500"/>
            <a:ext cx="7366206" cy="608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FBBC40-4E5F-4691-A7D3-869960F8E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37" y="5366851"/>
            <a:ext cx="2252663" cy="7219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A93FC8B-0DCD-4445-A577-489A7D1B4966}"/>
              </a:ext>
            </a:extLst>
          </p:cNvPr>
          <p:cNvSpPr txBox="1"/>
          <p:nvPr/>
        </p:nvSpPr>
        <p:spPr>
          <a:xfrm>
            <a:off x="9772650" y="60815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https://www.ronen-kadushin.com/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15348D-22A7-414E-8DE1-8CEE1FEF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00729"/>
            <a:ext cx="7664811" cy="62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8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5088352" y="652264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Cambio de Fresas</a:t>
            </a:r>
          </a:p>
        </p:txBody>
      </p:sp>
      <p:pic>
        <p:nvPicPr>
          <p:cNvPr id="2" name="y2mate.com - How to Install a Router Bit on a Spindle_480p">
            <a:hlinkClick r:id="" action="ppaction://media"/>
            <a:extLst>
              <a:ext uri="{FF2B5EF4-FFF2-40B4-BE49-F238E27FC236}">
                <a16:creationId xmlns:a16="http://schemas.microsoft.com/office/drawing/2014/main" id="{8EE048AB-79B4-4C5F-819F-91AAC4C234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636" end="139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4" y="134756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5088352" y="65226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Configurar Zero</a:t>
            </a:r>
          </a:p>
        </p:txBody>
      </p:sp>
      <p:pic>
        <p:nvPicPr>
          <p:cNvPr id="3" name="y2mate.com - How to Zero the Z Axis_480p">
            <a:hlinkClick r:id="" action="ppaction://media"/>
            <a:extLst>
              <a:ext uri="{FF2B5EF4-FFF2-40B4-BE49-F238E27FC236}">
                <a16:creationId xmlns:a16="http://schemas.microsoft.com/office/drawing/2014/main" id="{4CE2148E-DAD4-46F7-AF3F-CE1EC1900D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996" y="139133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5787261" y="64994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ATC</a:t>
            </a:r>
          </a:p>
        </p:txBody>
      </p:sp>
      <p:pic>
        <p:nvPicPr>
          <p:cNvPr id="2" name="y2mate.com - Nueva Router ATC_1080p">
            <a:hlinkClick r:id="" action="ppaction://media"/>
            <a:extLst>
              <a:ext uri="{FF2B5EF4-FFF2-40B4-BE49-F238E27FC236}">
                <a16:creationId xmlns:a16="http://schemas.microsoft.com/office/drawing/2014/main" id="{319DB781-B2FE-44FD-901F-F96EAE6BEC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00" y="1386289"/>
            <a:ext cx="8412600" cy="47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5700433" y="44960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6 AXIS </a:t>
            </a:r>
            <a:r>
              <a:rPr lang="es-CL" dirty="0" err="1">
                <a:latin typeface="Roboto Light" panose="02000000000000000000" pitchFamily="2" charset="0"/>
                <a:ea typeface="Roboto Light" panose="02000000000000000000" pitchFamily="2" charset="0"/>
              </a:rPr>
              <a:t>Milling</a:t>
            </a:r>
            <a:endParaRPr lang="es-CL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s-CL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BACCI - 6 AXES CNC MACHINING CENTRE MODEL ARTIST.JET">
            <a:hlinkClick r:id="" action="ppaction://media"/>
            <a:extLst>
              <a:ext uri="{FF2B5EF4-FFF2-40B4-BE49-F238E27FC236}">
                <a16:creationId xmlns:a16="http://schemas.microsoft.com/office/drawing/2014/main" id="{A5C64BDC-30BD-4F94-9443-6BD366BA70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657" y="1248125"/>
            <a:ext cx="8824686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4643158" y="593171"/>
            <a:ext cx="25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Desbaste Paralelo en Z</a:t>
            </a:r>
          </a:p>
          <a:p>
            <a:endParaRPr lang="es-CL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98A641-B5AC-4E02-8CFC-7C18950F3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60" b="12584"/>
          <a:stretch/>
        </p:blipFill>
        <p:spPr>
          <a:xfrm>
            <a:off x="-542925" y="1808940"/>
            <a:ext cx="6334125" cy="38864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70C812-2A08-4C95-A9EA-46538FB95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2" t="15001" b="12840"/>
          <a:stretch/>
        </p:blipFill>
        <p:spPr>
          <a:xfrm>
            <a:off x="5791199" y="1802647"/>
            <a:ext cx="6581775" cy="38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4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DD59523A-F405-4AB4-9D95-6434AF46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223839"/>
            <a:ext cx="1381576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1E6341-2B0F-4DC1-9E41-BC30A7328AB1}"/>
              </a:ext>
            </a:extLst>
          </p:cNvPr>
          <p:cNvSpPr txBox="1"/>
          <p:nvPr/>
        </p:nvSpPr>
        <p:spPr>
          <a:xfrm>
            <a:off x="11325409" y="22383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7336DE7-01A5-48B8-B9EC-6B9476C58A46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E5F6CE8-66DC-44EE-AFAD-A2AC01AFFF3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BBCD3F6D-E32B-4568-BB1B-34E88CFC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3D79BE-E753-4E58-ABE8-50E612611FCA}"/>
              </a:ext>
            </a:extLst>
          </p:cNvPr>
          <p:cNvSpPr txBox="1"/>
          <p:nvPr/>
        </p:nvSpPr>
        <p:spPr>
          <a:xfrm>
            <a:off x="4605058" y="620184"/>
            <a:ext cx="230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Roboto Light" panose="02000000000000000000" pitchFamily="2" charset="0"/>
                <a:ea typeface="Roboto Light" panose="02000000000000000000" pitchFamily="2" charset="0"/>
              </a:rPr>
              <a:t>Terminación paralela</a:t>
            </a:r>
          </a:p>
          <a:p>
            <a:endParaRPr lang="es-CL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1125D97-92B9-4DA7-9F9C-FC1B286BC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r="2441"/>
          <a:stretch/>
        </p:blipFill>
        <p:spPr>
          <a:xfrm>
            <a:off x="-647700" y="1340862"/>
            <a:ext cx="7424738" cy="44882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80AA4EC-C1EB-491C-9E7C-0D1687C5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038" y="1333189"/>
            <a:ext cx="6486524" cy="45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ave chair">
            <a:extLst>
              <a:ext uri="{FF2B5EF4-FFF2-40B4-BE49-F238E27FC236}">
                <a16:creationId xmlns:a16="http://schemas.microsoft.com/office/drawing/2014/main" id="{8537861F-2485-4921-9030-8EADDA20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10A70FB-7D7B-4590-BBD8-180B065DC89F}"/>
              </a:ext>
            </a:extLst>
          </p:cNvPr>
          <p:cNvCxnSpPr>
            <a:cxnSpLocks/>
          </p:cNvCxnSpPr>
          <p:nvPr/>
        </p:nvCxnSpPr>
        <p:spPr>
          <a:xfrm>
            <a:off x="142875" y="6483071"/>
            <a:ext cx="11906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7665D4D-6660-4EC0-A3A7-08385AC0E41B}"/>
              </a:ext>
            </a:extLst>
          </p:cNvPr>
          <p:cNvSpPr txBox="1"/>
          <p:nvPr/>
        </p:nvSpPr>
        <p:spPr>
          <a:xfrm>
            <a:off x="142875" y="6511050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Fabricación Digital 2021 - </a:t>
            </a:r>
            <a:r>
              <a:rPr lang="es-CL" sz="1000" dirty="0">
                <a:latin typeface="Roboto Black" panose="02000000000000000000" pitchFamily="2" charset="0"/>
                <a:ea typeface="Roboto Black" panose="02000000000000000000" pitchFamily="2" charset="0"/>
              </a:rPr>
              <a:t>MID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2C359221-E981-41FC-9C2A-6C66A31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549746"/>
            <a:ext cx="795337" cy="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ave chair">
            <a:extLst>
              <a:ext uri="{FF2B5EF4-FFF2-40B4-BE49-F238E27FC236}">
                <a16:creationId xmlns:a16="http://schemas.microsoft.com/office/drawing/2014/main" id="{8E91C7B8-53DD-40FD-9FF0-3EAB5C91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5D30B8-A433-4FC3-B551-03099ED4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5555693"/>
            <a:ext cx="2219325" cy="55245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FD0C712-6CFA-4FC1-9A64-BA15462314B9}"/>
              </a:ext>
            </a:extLst>
          </p:cNvPr>
          <p:cNvSpPr txBox="1"/>
          <p:nvPr/>
        </p:nvSpPr>
        <p:spPr>
          <a:xfrm>
            <a:off x="10001250" y="61086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http://www.piegatto.com/</a:t>
            </a:r>
          </a:p>
        </p:txBody>
      </p:sp>
    </p:spTree>
    <p:extLst>
      <p:ext uri="{BB962C8B-B14F-4D97-AF65-F5344CB8AC3E}">
        <p14:creationId xmlns:p14="http://schemas.microsoft.com/office/powerpoint/2010/main" val="29479871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284</Words>
  <Application>Microsoft Office PowerPoint</Application>
  <PresentationFormat>Panorámica</PresentationFormat>
  <Paragraphs>58</Paragraphs>
  <Slides>25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 Black</vt:lpstr>
      <vt:lpstr>Roboto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</dc:creator>
  <cp:lastModifiedBy>Pedro</cp:lastModifiedBy>
  <cp:revision>11</cp:revision>
  <dcterms:created xsi:type="dcterms:W3CDTF">2021-07-13T15:36:23Z</dcterms:created>
  <dcterms:modified xsi:type="dcterms:W3CDTF">2021-07-13T18:46:42Z</dcterms:modified>
</cp:coreProperties>
</file>